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llew, Nathan D" initials="BND" lastIdx="2" clrIdx="0">
    <p:extLst>
      <p:ext uri="{19B8F6BF-5375-455C-9EA6-DF929625EA0E}">
        <p15:presenceInfo xmlns:p15="http://schemas.microsoft.com/office/powerpoint/2012/main" userId="S-1-5-21-978179059-3100196075-338041378-7795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01-22T20:05:26.411" idx="2">
    <p:pos x="10" y="10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png>
</file>

<file path=ppt/media/image2.png>
</file>

<file path=ppt/media/image3.png>
</file>

<file path=ppt/media/image4.png>
</file>

<file path=ppt/media/media1.wav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780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927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366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48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56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191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237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47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067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128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299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6CB43-7FE1-4D27-8909-88C4BAFBD9D1}" type="datetimeFigureOut">
              <a:rPr lang="en-US" smtClean="0"/>
              <a:t>1/22/2017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F593F-DDBF-490D-8D22-2D57635659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07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NULL" TargetMode="External"/><Relationship Id="rId7" Type="http://schemas.openxmlformats.org/officeDocument/2006/relationships/comments" Target="../comments/commen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microsoft.com/office/2007/relationships/media" Target="../media/media2.mp3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3796" y="656850"/>
            <a:ext cx="9144000" cy="2387600"/>
          </a:xfrm>
        </p:spPr>
        <p:txBody>
          <a:bodyPr/>
          <a:lstStyle/>
          <a:p>
            <a:r>
              <a:rPr lang="en-US" dirty="0" smtClean="0"/>
              <a:t>How it will look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45" y="2721252"/>
            <a:ext cx="2659639" cy="3499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977">
            <a:off x="6550429" y="3336846"/>
            <a:ext cx="5180863" cy="318033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29295" y="814647"/>
            <a:ext cx="2601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MYNT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39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will sound</a:t>
            </a:r>
            <a:endParaRPr lang="en-US" dirty="0"/>
          </a:p>
        </p:txBody>
      </p:sp>
      <p:pic>
        <p:nvPicPr>
          <p:cNvPr id="5" name="GameMoozik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08414" y="2733502"/>
            <a:ext cx="609600" cy="60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92335" y="2793076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Eric Skiff</a:t>
            </a:r>
            <a:endParaRPr lang="en-US" dirty="0"/>
          </a:p>
        </p:txBody>
      </p:sp>
      <p:pic>
        <p:nvPicPr>
          <p:cNvPr id="7" name="05 Come and Find Me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end="182390.8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03614" y="3656214"/>
            <a:ext cx="609600" cy="609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18014" y="3776348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Eric Skiff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07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8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72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Quirk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220" y="1842756"/>
            <a:ext cx="2870664" cy="3045128"/>
          </a:xfrm>
        </p:spPr>
      </p:pic>
    </p:spTree>
    <p:extLst>
      <p:ext uri="{BB962C8B-B14F-4D97-AF65-F5344CB8AC3E}">
        <p14:creationId xmlns:p14="http://schemas.microsoft.com/office/powerpoint/2010/main" val="2833593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14</Words>
  <Application>Microsoft Office PowerPoint</Application>
  <PresentationFormat>Widescreen</PresentationFormat>
  <Paragraphs>6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How it will look</vt:lpstr>
      <vt:lpstr>How it will sound</vt:lpstr>
      <vt:lpstr>Quirk</vt:lpstr>
    </vt:vector>
  </TitlesOfParts>
  <Company>Colorado Mesa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it will look</dc:title>
  <dc:creator>Bellew, Nathan D</dc:creator>
  <cp:lastModifiedBy>Bellew, Nathan D</cp:lastModifiedBy>
  <cp:revision>5</cp:revision>
  <dcterms:created xsi:type="dcterms:W3CDTF">2017-01-23T02:07:01Z</dcterms:created>
  <dcterms:modified xsi:type="dcterms:W3CDTF">2017-01-23T03:09:00Z</dcterms:modified>
</cp:coreProperties>
</file>

<file path=docProps/thumbnail.jpeg>
</file>